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1" r:id="rId4"/>
    <p:sldId id="258" r:id="rId5"/>
    <p:sldId id="260" r:id="rId6"/>
    <p:sldId id="261" r:id="rId7"/>
    <p:sldId id="266" r:id="rId8"/>
    <p:sldId id="267" r:id="rId9"/>
    <p:sldId id="268" r:id="rId10"/>
    <p:sldId id="257" r:id="rId11"/>
    <p:sldId id="269" r:id="rId12"/>
    <p:sldId id="265" r:id="rId13"/>
    <p:sldId id="262" r:id="rId14"/>
    <p:sldId id="272" r:id="rId15"/>
    <p:sldId id="270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504" y="2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993D6-7A1B-2911-97ED-E712380DE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9BB836-CE96-757D-EC43-A285166A0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A32E5A-4C85-C7FA-5205-0A62A373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CBB560-062F-A171-D4AF-2B7C5349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89D30C-2F06-EDBB-C06D-55B76206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0DC5C-E4EB-B414-2670-3F8486BC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FBD671-6444-9875-0A48-6728D1B74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E4E22-9255-AEF3-4331-2C860AEE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80CCBE-DE44-9C0F-3414-41489B03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9C8BD1-D77B-D1A1-F518-4261F4B8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2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10EFDD-43DE-42E3-BE39-0751AE265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C5388B-5584-BC7C-3F3D-5436095C9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21E56-8DE4-8A0C-FA42-7F7CB1DD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2C3FF-6B72-2285-1E16-B29940E34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56432-4D7C-03BC-32FE-BE1FA5D6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5F9D9-5879-3153-F0DF-C429637A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5E5FF-ADB4-81FF-2E72-D1B4D2C89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B601A-3722-B567-C035-5E08C8BA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00289-8DC9-78ED-8761-AF5F7FBA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319B4-44CC-E07C-36BC-B78EEB06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881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AB0A8-29CD-2F83-B222-FE16F37F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7B88CD-C06C-8428-1892-027008B8D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EE3BD-2315-FB41-C6D3-08D681FF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74667-916D-B64D-4D67-7B8F6CA4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1E69E5-8D1B-4047-A7CC-216526B4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D6993-E20E-F6F4-93B2-F47C177D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95057D-8598-CE83-74B4-BA817F2BE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C9E821-79DC-F996-7225-B9283C45E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6ED2B1-4ECE-39FB-8E45-F4970684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387CD-4EBD-613E-88EA-3DFB90666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1D9F3-C23B-82A0-A281-668C21D6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16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979A7-79C5-1384-424B-A5D63B486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15029F-9165-B87A-7ECC-7CE805713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CE7325-2496-33DA-35A5-B5CE66EF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9C1E75-238F-1E5A-1194-E18426ABD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E262BC-F587-A3E5-2C8E-6AF60E2B6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0739-7366-A0E6-BF02-12DA8201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BB233-BB22-A069-CCFD-E4C7FD69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43BD23-3C59-42A1-E9A9-76D2251C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49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0DE07-6279-ABDE-6C1F-BA455F88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026640-987B-5E58-8112-5C507213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065823-78D0-9F2A-9DA0-A1E7C48DF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5AD821-96FA-C4DD-34B2-FE9F24EF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0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F261D8-2211-005C-95B9-000339DB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2E4106-7056-F9D6-61C4-C6AF959B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D8010-A40D-3256-108B-391C6357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23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A429C-CCB8-5D97-4AC3-FBBFA95D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4D0923-24D3-8023-0CC3-A4781061B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C7928F-2397-33EF-E15C-3A68ED1E4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32D0F0-B760-A3EC-6C1C-2395BEED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8FF94-A054-C210-BC89-A2C10DC0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987EC-04AC-7A43-9502-05941EE6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17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2FF32-648A-8D7B-A9B0-C2C15057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A24BA-C747-21AE-0373-AF89CEC74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C5B20-502E-EBC1-5A6B-0329F3C4E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AA9C4-CED0-D7DE-CAE6-E4A8B84F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8DC83-AD69-A95B-EF08-9B49F538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457CCB-ACF1-9488-04E8-87B3DDFB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A21B58-FCEA-F7FF-FFD0-35884E8B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DB6228-44C4-A808-C374-5CA7083D0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8523A4-2376-955F-E54A-FFC55FB53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8FD37-A771-43A7-A3FD-362E54FF783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CE3AA-67E8-94A5-7166-B934EF7AB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B8454-FB68-6F70-CF93-851569DC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5D3F-0525-42DB-936C-41C088C0C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0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49B515-4347-4084-E07C-8DAF21DC86F3}"/>
              </a:ext>
            </a:extLst>
          </p:cNvPr>
          <p:cNvSpPr txBox="1"/>
          <p:nvPr/>
        </p:nvSpPr>
        <p:spPr>
          <a:xfrm>
            <a:off x="1781210" y="3996160"/>
            <a:ext cx="86295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endParaRPr lang="en-US" altLang="ko-KR" sz="48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7</a:t>
            </a:r>
            <a:r>
              <a:rPr lang="ko-KR" altLang="en-US" sz="32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조 </a:t>
            </a:r>
            <a:endParaRPr lang="en-US" altLang="ko-KR" sz="32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김민서</a:t>
            </a:r>
            <a:r>
              <a:rPr lang="ko-KR" altLang="en-US" sz="32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김규환</a:t>
            </a:r>
            <a:r>
              <a:rPr lang="ko-KR" altLang="en-US" sz="32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이민태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0CB73C-9ABF-5DB1-7DBD-C1166E9D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9" y="410737"/>
            <a:ext cx="11162841" cy="39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광고 1">
            <a:extLst>
              <a:ext uri="{FF2B5EF4-FFF2-40B4-BE49-F238E27FC236}">
                <a16:creationId xmlns:a16="http://schemas.microsoft.com/office/drawing/2014/main" id="{9146A1B2-B06E-E1A4-1EB1-CBE65FA3E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0162"/>
            <a:ext cx="26955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광고 2">
            <a:extLst>
              <a:ext uri="{FF2B5EF4-FFF2-40B4-BE49-F238E27FC236}">
                <a16:creationId xmlns:a16="http://schemas.microsoft.com/office/drawing/2014/main" id="{1FF1BD5B-D1E4-BE22-B4AB-4B1FC50C5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300162"/>
            <a:ext cx="25908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647D50-E48D-CC88-7C11-681F5289D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58" y="1"/>
            <a:ext cx="5547061" cy="3120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7A2587-56ED-6C6B-348F-41F733F7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856" y="3737777"/>
            <a:ext cx="5547063" cy="312022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00DD61-FEBC-010E-920A-1B07145FE1BC}"/>
              </a:ext>
            </a:extLst>
          </p:cNvPr>
          <p:cNvCxnSpPr/>
          <p:nvPr/>
        </p:nvCxnSpPr>
        <p:spPr>
          <a:xfrm flipV="1">
            <a:off x="2194560" y="1300162"/>
            <a:ext cx="1180296" cy="574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87A43CD-96B4-CDD2-BD8C-3F4FD6F5E656}"/>
              </a:ext>
            </a:extLst>
          </p:cNvPr>
          <p:cNvCxnSpPr/>
          <p:nvPr/>
        </p:nvCxnSpPr>
        <p:spPr>
          <a:xfrm flipH="1">
            <a:off x="8534400" y="3737777"/>
            <a:ext cx="1249680" cy="1215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5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E96E46-4148-DDFE-37FB-3C85EDC7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20" y="1172972"/>
            <a:ext cx="7709560" cy="3658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BE9CF-B454-8746-C92A-9F7F282D146C}"/>
              </a:ext>
            </a:extLst>
          </p:cNvPr>
          <p:cNvSpPr txBox="1"/>
          <p:nvPr/>
        </p:nvSpPr>
        <p:spPr>
          <a:xfrm>
            <a:off x="899160" y="5836920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새로고침을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눌러 같은 주제의 다른 명언 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2DD4C-38A4-90E5-E661-1E4F9D3ADD9D}"/>
              </a:ext>
            </a:extLst>
          </p:cNvPr>
          <p:cNvSpPr txBox="1"/>
          <p:nvPr/>
        </p:nvSpPr>
        <p:spPr>
          <a:xfrm flipH="1">
            <a:off x="6918960" y="583692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다운로드 버튼을 눌러 명언 이미지 저장</a:t>
            </a:r>
          </a:p>
        </p:txBody>
      </p:sp>
    </p:spTree>
    <p:extLst>
      <p:ext uri="{BB962C8B-B14F-4D97-AF65-F5344CB8AC3E}">
        <p14:creationId xmlns:p14="http://schemas.microsoft.com/office/powerpoint/2010/main" val="311077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BA22680-1E26-7882-2E39-3ACFE1BF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54" y="446361"/>
            <a:ext cx="6639852" cy="5172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4EE023-FE94-002C-6BFA-841EE1D9D8CF}"/>
              </a:ext>
            </a:extLst>
          </p:cNvPr>
          <p:cNvSpPr txBox="1"/>
          <p:nvPr/>
        </p:nvSpPr>
        <p:spPr>
          <a:xfrm>
            <a:off x="8976360" y="2477868"/>
            <a:ext cx="335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폰트파일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로고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카테고리 파일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카테고리 별 명언 이미지 파일</a:t>
            </a:r>
          </a:p>
        </p:txBody>
      </p:sp>
    </p:spTree>
    <p:extLst>
      <p:ext uri="{BB962C8B-B14F-4D97-AF65-F5344CB8AC3E}">
        <p14:creationId xmlns:p14="http://schemas.microsoft.com/office/powerpoint/2010/main" val="89787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E20D7A6-8467-5487-26A4-FDAABD79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"/>
          <a:stretch>
            <a:fillRect/>
          </a:stretch>
        </p:blipFill>
        <p:spPr>
          <a:xfrm>
            <a:off x="0" y="215921"/>
            <a:ext cx="12192000" cy="649918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759E256-B1D5-8F8C-2C1C-C40371965387}"/>
              </a:ext>
            </a:extLst>
          </p:cNvPr>
          <p:cNvCxnSpPr>
            <a:cxnSpLocks/>
          </p:cNvCxnSpPr>
          <p:nvPr/>
        </p:nvCxnSpPr>
        <p:spPr>
          <a:xfrm>
            <a:off x="6628437" y="4884516"/>
            <a:ext cx="1149750" cy="52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5E1453D-86D0-6995-9494-86224E45B626}"/>
              </a:ext>
            </a:extLst>
          </p:cNvPr>
          <p:cNvCxnSpPr>
            <a:cxnSpLocks/>
          </p:cNvCxnSpPr>
          <p:nvPr/>
        </p:nvCxnSpPr>
        <p:spPr>
          <a:xfrm flipH="1" flipV="1">
            <a:off x="3958542" y="4768770"/>
            <a:ext cx="1364943" cy="35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CC1585-C415-A3F3-60ED-9097547288F5}"/>
              </a:ext>
            </a:extLst>
          </p:cNvPr>
          <p:cNvSpPr txBox="1"/>
          <p:nvPr/>
        </p:nvSpPr>
        <p:spPr>
          <a:xfrm>
            <a:off x="2210765" y="462987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텍스트 복사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99FF20-FA7E-6145-51DF-DF59762D9880}"/>
              </a:ext>
            </a:extLst>
          </p:cNvPr>
          <p:cNvSpPr txBox="1"/>
          <p:nvPr/>
        </p:nvSpPr>
        <p:spPr>
          <a:xfrm>
            <a:off x="8055980" y="540537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새로고침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33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66A8641-9644-49FD-A36D-88BA035F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062"/>
          <a:stretch>
            <a:fillRect/>
          </a:stretch>
        </p:blipFill>
        <p:spPr>
          <a:xfrm>
            <a:off x="3519092" y="3789796"/>
            <a:ext cx="8672908" cy="31192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1F3DC2-C47F-2AAE-6103-5273EB98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89"/>
          <a:stretch>
            <a:fillRect/>
          </a:stretch>
        </p:blipFill>
        <p:spPr>
          <a:xfrm>
            <a:off x="138639" y="132080"/>
            <a:ext cx="8030001" cy="43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8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34EC7-E0A0-2AE1-2241-B067F8A0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478280"/>
            <a:ext cx="7559040" cy="4251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2D030-350E-5EAF-71DB-BC7CFDB19CFC}"/>
              </a:ext>
            </a:extLst>
          </p:cNvPr>
          <p:cNvSpPr txBox="1"/>
          <p:nvPr/>
        </p:nvSpPr>
        <p:spPr>
          <a:xfrm>
            <a:off x="8580120" y="2782669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명언 만들기 시 삽입 할 수 있는 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다양한 위인들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유명인들</a:t>
            </a:r>
          </a:p>
        </p:txBody>
      </p:sp>
    </p:spTree>
    <p:extLst>
      <p:ext uri="{BB962C8B-B14F-4D97-AF65-F5344CB8AC3E}">
        <p14:creationId xmlns:p14="http://schemas.microsoft.com/office/powerpoint/2010/main" val="1143565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7A73D8-C0EE-BF95-C44B-6FC341A8C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C5DA7B-1142-F94E-40A7-ED9EFB389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F32DA0-F1AD-E337-8489-422DDFB71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EFD1360-9CBC-DBFF-1298-1EDC45218F2A}"/>
              </a:ext>
            </a:extLst>
          </p:cNvPr>
          <p:cNvSpPr txBox="1"/>
          <p:nvPr/>
        </p:nvSpPr>
        <p:spPr>
          <a:xfrm>
            <a:off x="1566554" y="4302419"/>
            <a:ext cx="90588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3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endParaRPr lang="en-US" altLang="ko-KR" sz="3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하나의 ‘상자</a:t>
            </a:r>
            <a:r>
              <a:rPr lang="en-US" altLang="ko-KR" sz="3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(Box)’</a:t>
            </a:r>
            <a:r>
              <a:rPr lang="ko-KR" altLang="en-US" sz="3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담아 누구나 쉽게</a:t>
            </a:r>
            <a:br>
              <a:rPr lang="en-US" altLang="ko-KR" sz="3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</a:br>
            <a:r>
              <a:rPr lang="ko-KR" altLang="en-US" sz="3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필요할 때 열어보면  도움이 되는 말들을 모은 상자</a:t>
            </a:r>
            <a:endParaRPr lang="en-US" altLang="ko-KR" sz="3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19988B-828A-3962-1635-2C5118313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2" y="493478"/>
            <a:ext cx="10061275" cy="353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8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FA9DD6-CC1E-5367-E6D4-32F1B0F6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25488" cy="41205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B3517EB-259B-4D4E-A66E-4E808DAF7B54}"/>
              </a:ext>
            </a:extLst>
          </p:cNvPr>
          <p:cNvGrpSpPr/>
          <p:nvPr/>
        </p:nvGrpSpPr>
        <p:grpSpPr>
          <a:xfrm>
            <a:off x="3267919" y="4437806"/>
            <a:ext cx="8924081" cy="2420194"/>
            <a:chOff x="3113590" y="4247909"/>
            <a:chExt cx="8924081" cy="24201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959464-54F8-6497-50BA-955306E46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87" r="1646"/>
            <a:stretch>
              <a:fillRect/>
            </a:stretch>
          </p:blipFill>
          <p:spPr>
            <a:xfrm>
              <a:off x="3113590" y="4247909"/>
              <a:ext cx="8924081" cy="242019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AE7A1BD-5733-D5D4-3BA2-5D8ADE97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169" r="1750"/>
            <a:stretch>
              <a:fillRect/>
            </a:stretch>
          </p:blipFill>
          <p:spPr>
            <a:xfrm>
              <a:off x="3113590" y="5671219"/>
              <a:ext cx="8924081" cy="996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277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DCDF3447-9B21-590B-C187-B63F8444B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7" t="27" r="1552" b="-27"/>
          <a:stretch>
            <a:fillRect/>
          </a:stretch>
        </p:blipFill>
        <p:spPr>
          <a:xfrm>
            <a:off x="1118886" y="1031204"/>
            <a:ext cx="9367778" cy="5169543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75F0D1C-EB82-23E2-6146-6ABE954E3158}"/>
              </a:ext>
            </a:extLst>
          </p:cNvPr>
          <p:cNvCxnSpPr>
            <a:cxnSpLocks/>
          </p:cNvCxnSpPr>
          <p:nvPr/>
        </p:nvCxnSpPr>
        <p:spPr>
          <a:xfrm flipH="1" flipV="1">
            <a:off x="8090704" y="462987"/>
            <a:ext cx="789696" cy="583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D1F42C7-2572-FE25-2C0B-85BF4355A564}"/>
              </a:ext>
            </a:extLst>
          </p:cNvPr>
          <p:cNvCxnSpPr>
            <a:cxnSpLocks/>
          </p:cNvCxnSpPr>
          <p:nvPr/>
        </p:nvCxnSpPr>
        <p:spPr>
          <a:xfrm flipV="1">
            <a:off x="10208618" y="462987"/>
            <a:ext cx="660010" cy="583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CA4FADD-4F2D-FFCF-365D-C2DA350F6F79}"/>
              </a:ext>
            </a:extLst>
          </p:cNvPr>
          <p:cNvSpPr txBox="1"/>
          <p:nvPr/>
        </p:nvSpPr>
        <p:spPr>
          <a:xfrm>
            <a:off x="6655696" y="9365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무작위 명언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30B95F-C0E3-E235-F762-31868AEA2A26}"/>
              </a:ext>
            </a:extLst>
          </p:cNvPr>
          <p:cNvSpPr txBox="1"/>
          <p:nvPr/>
        </p:nvSpPr>
        <p:spPr>
          <a:xfrm>
            <a:off x="10633276" y="9365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명언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생성기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7D1DCF4-B511-E3A7-30CB-0D06E19D877A}"/>
              </a:ext>
            </a:extLst>
          </p:cNvPr>
          <p:cNvCxnSpPr>
            <a:cxnSpLocks/>
          </p:cNvCxnSpPr>
          <p:nvPr/>
        </p:nvCxnSpPr>
        <p:spPr>
          <a:xfrm flipV="1">
            <a:off x="2554722" y="462987"/>
            <a:ext cx="836660" cy="583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4713DF8-691B-7734-A5D6-C3A8198D3FAF}"/>
              </a:ext>
            </a:extLst>
          </p:cNvPr>
          <p:cNvSpPr txBox="1"/>
          <p:nvPr/>
        </p:nvSpPr>
        <p:spPr>
          <a:xfrm>
            <a:off x="3414718" y="9365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로고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메인으로 이동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41D07F-8CD7-CE92-FD01-74E121E95900}"/>
              </a:ext>
            </a:extLst>
          </p:cNvPr>
          <p:cNvSpPr txBox="1"/>
          <p:nvPr/>
        </p:nvSpPr>
        <p:spPr>
          <a:xfrm>
            <a:off x="7254363" y="602128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카테고리 별 명언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331C6DE-B895-E742-DAFC-B06DDEC4580A}"/>
              </a:ext>
            </a:extLst>
          </p:cNvPr>
          <p:cNvCxnSpPr>
            <a:cxnSpLocks/>
          </p:cNvCxnSpPr>
          <p:nvPr/>
        </p:nvCxnSpPr>
        <p:spPr>
          <a:xfrm>
            <a:off x="5843287" y="5451676"/>
            <a:ext cx="2328440" cy="56960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9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B7883-E866-F3A1-839F-13AD90018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9" r="1646"/>
          <a:stretch>
            <a:fillRect/>
          </a:stretch>
        </p:blipFill>
        <p:spPr>
          <a:xfrm>
            <a:off x="0" y="1941635"/>
            <a:ext cx="12192000" cy="323837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4970DBC-431D-E3EF-579E-38479FF2F760}"/>
              </a:ext>
            </a:extLst>
          </p:cNvPr>
          <p:cNvCxnSpPr>
            <a:cxnSpLocks/>
          </p:cNvCxnSpPr>
          <p:nvPr/>
        </p:nvCxnSpPr>
        <p:spPr>
          <a:xfrm>
            <a:off x="6096000" y="5312338"/>
            <a:ext cx="1635889" cy="949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DC5B685-58FB-393B-9179-F7A788356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9" r="1750"/>
          <a:stretch>
            <a:fillRect/>
          </a:stretch>
        </p:blipFill>
        <p:spPr>
          <a:xfrm>
            <a:off x="0" y="3818079"/>
            <a:ext cx="12192000" cy="136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06A088-EF70-B689-FDE9-DCCEA2B73551}"/>
              </a:ext>
            </a:extLst>
          </p:cNvPr>
          <p:cNvSpPr txBox="1"/>
          <p:nvPr/>
        </p:nvSpPr>
        <p:spPr>
          <a:xfrm>
            <a:off x="7731889" y="60772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푸터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37A303E-5503-A4B7-EE4B-6232B600B1BF}"/>
              </a:ext>
            </a:extLst>
          </p:cNvPr>
          <p:cNvCxnSpPr>
            <a:cxnSpLocks/>
          </p:cNvCxnSpPr>
          <p:nvPr/>
        </p:nvCxnSpPr>
        <p:spPr>
          <a:xfrm flipH="1" flipV="1">
            <a:off x="4294208" y="960699"/>
            <a:ext cx="1880886" cy="73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11F983F-BCE1-4DD8-7BED-30C74474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54" y="298736"/>
            <a:ext cx="3337750" cy="261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0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6C9098C-66C1-ED05-FB2E-960E1D1BB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2E17A3-0362-E2DA-6997-29C8CF48B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8DB71E-903C-337A-803D-C8061D22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8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BB5871-3941-E0D3-B02C-2C3D5439F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30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75</Words>
  <Application>Microsoft Office PowerPoint</Application>
  <PresentationFormat>와이드스크린</PresentationFormat>
  <Paragraphs>20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마루 부리 중간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민태 이</dc:creator>
  <cp:lastModifiedBy>민태 이</cp:lastModifiedBy>
  <cp:revision>2</cp:revision>
  <dcterms:created xsi:type="dcterms:W3CDTF">2025-12-02T07:31:39Z</dcterms:created>
  <dcterms:modified xsi:type="dcterms:W3CDTF">2025-12-02T18:12:12Z</dcterms:modified>
</cp:coreProperties>
</file>